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verage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verag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c4aed3d3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c4aed3d3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c4aed3d3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c4aed3d3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c4a36cfd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c4a36cfd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c4a36cfd1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c4a36cfd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c4a36cfd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c4a36cfd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c4a36cfd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c4a36cfd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c4a36cfd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c4a36cfd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c4a36cfd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c4a36cfd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c4aed3d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c4aed3d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c4aed3d3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c4aed3d3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 Update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Brian Slobotsky -- GEOG788P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Local spatial autocorrelation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Large</a:t>
            </a:r>
            <a:r>
              <a:rPr lang="en"/>
              <a:t> clusters of similar values in the KNN models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two flow direction maps are similar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flow-based maps appear to show "dispersed clusters" since contiguity is not defined by adjacency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allows for a clearer view of high and low value clusters and outliers in the original paper's flow model, and displays trends similar to the cardinality maps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Origin and destination counts per county have similar distributions numerically, but not spatially.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Total value (for both flow directions) has positive spatial autocorrelation with a k-nearest neighbor conceptualization of contiguity.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There is no statistically significant spatial* autocorrelation using flow relationships as the conceptualization of contiguity.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There are higher cardinalities and local clusters of high values in Midwest origin counties relative to Midwest destination counties; the same can be said when comparing populous destination counties to populous origin counties.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"Food flows between counties in the United States": Visualization and Analysis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149" y="1017726"/>
            <a:ext cx="6969702" cy="3921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"Food flows between counties in the United States": Visualization and Analysis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6500" y="1017725"/>
            <a:ext cx="6031301" cy="393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Plotly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Interactive version of the paper’s static map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Shows only top 10,000 flows (out of more than 160,000) to improve performance (6.278 mb)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Lines vary in width and opacity by volume, markers vary by size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Folium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interface to narrow the map to a single county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inputs → .geojson file → folium map in HTML file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Hover, layer control, and search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Count of counties, largest origin and destination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725" y="2502000"/>
            <a:ext cx="3509275" cy="264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432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Flow-based spatial weight matrices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Islands (destination-only counties)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Same distribution of county cardinalities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Mean = 51.36 (flows/counties)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Destination has a slightly larger standard deviation &amp; smaller median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Spatial variation differs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KNN spatial weight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30 nearest neighbors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405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782" y="0"/>
            <a:ext cx="839443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0" l="0" r="0" t="2543"/>
          <a:stretch/>
        </p:blipFill>
        <p:spPr>
          <a:xfrm>
            <a:off x="349188" y="0"/>
            <a:ext cx="84456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Spatial autocorrelation of the total volume variable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Four tests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Flow-based contiguity model and kernel contiguity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Single origin and single destination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Global spatial autocorrelation: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Positive spatial autocorrelation (clustering) among adjacent counties, no statistically significant spatial* autocorrelation using flow relationships 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149" y="2669174"/>
            <a:ext cx="5028501" cy="12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0"/>
            <a:ext cx="467001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 rotWithShape="1">
          <a:blip r:embed="rId4">
            <a:alphaModFix/>
          </a:blip>
          <a:srcRect b="0" l="3577" r="0" t="0"/>
          <a:stretch/>
        </p:blipFill>
        <p:spPr>
          <a:xfrm>
            <a:off x="0" y="0"/>
            <a:ext cx="46287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